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2" r:id="rId4"/>
    <p:sldId id="286" r:id="rId5"/>
    <p:sldId id="280" r:id="rId6"/>
    <p:sldId id="281" r:id="rId7"/>
    <p:sldId id="284" r:id="rId8"/>
    <p:sldId id="285" r:id="rId9"/>
    <p:sldId id="273" r:id="rId10"/>
    <p:sldId id="275" r:id="rId11"/>
    <p:sldId id="267" r:id="rId12"/>
    <p:sldId id="269" r:id="rId13"/>
    <p:sldId id="277" r:id="rId14"/>
    <p:sldId id="268" r:id="rId15"/>
    <p:sldId id="27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106" d="100"/>
          <a:sy n="106" d="100"/>
        </p:scale>
        <p:origin x="21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8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27E37.6A774C7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2A23A.E49B6DC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cid:image007.jpg@01D2A23A.E49B6DC0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6.jpg@01D2CD50.EE8A625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google.com/url?sa=i&amp;rct=j&amp;q=&amp;esrc=s&amp;source=images&amp;cd=&amp;cad=rja&amp;uact=8&amp;ved=0ahUKEwjx0rmdvLvVAhXq64MKHdFQCqUQjRwIBw&amp;url=https://thedinglehopper.wordpress.com/tag/oceans-eleven/&amp;psig=AFQjCNGOU1mWZqEsPkNvZONsDz-GylC04g&amp;ust=1501863495922753" TargetMode="External"/><Relationship Id="rId7" Type="http://schemas.openxmlformats.org/officeDocument/2006/relationships/hyperlink" Target="https://www.google.com/url?sa=i&amp;rct=j&amp;q=&amp;esrc=s&amp;source=images&amp;cd=&amp;cad=rja&amp;uact=8&amp;ved=0ahUKEwiNjPfnu7vVAhWj7oMKHZS7BNUQjRwIBw&amp;url=http://www.volnation.com/forum/politics/218783-emp-disaster.html&amp;psig=AFQjCNGOU1mWZqEsPkNvZONsDz-GylC04g&amp;ust=15018634959227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url?sa=i&amp;rct=j&amp;q=&amp;esrc=s&amp;source=images&amp;cd=&amp;cad=rja&amp;uact=8&amp;ved=0ahUKEwjG0YiDvLvVAhUo0oMKHW4wAiIQjRwIBw&amp;url=https://www.youtube.com/watch?v%3DpIVEUEnIZjM&amp;psig=AFQjCNGOU1mWZqEsPkNvZONsDz-GylC04g&amp;ust=1501863495922753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linkedin.com/in/nick-buris-a974ba5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60" y="1702971"/>
            <a:ext cx="4378858" cy="4151589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Flynn Lawrence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RF/Microwave Instrumentation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 descr="Flynn Lawren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49400"/>
            <a:ext cx="362902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77757" y="2835697"/>
            <a:ext cx="6283105" cy="335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			Elmhurst Country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In Radiated Immunity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Attendees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1286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123" y="1974575"/>
            <a:ext cx="5006566" cy="45710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 Hatashita  Canada Armed Forces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060886" y="2339856"/>
            <a:ext cx="6563764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			Illinois Institute Of Technology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/>
              <a:t>Electromagnetic Environmental Effects in the Military</a:t>
            </a: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Attendees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KrisHatashita.png 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11" y="2739348"/>
            <a:ext cx="2445116" cy="3386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74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7" y="570760"/>
            <a:ext cx="4011084" cy="1286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57108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 Walen </a:t>
            </a:r>
          </a:p>
          <a:p>
            <a:r>
              <a:rPr lang="en-US" sz="1800" b="1" dirty="0"/>
              <a:t>Chief Scientific and Technical Advisor for </a:t>
            </a:r>
            <a:r>
              <a:rPr lang="en-US" sz="1800" b="1" dirty="0" smtClean="0"/>
              <a:t>Aircraft:  Electromagnetic </a:t>
            </a:r>
            <a:r>
              <a:rPr lang="en-US" sz="1800" b="1" dirty="0"/>
              <a:t>Compatibility, Federal Aviation Administration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0886" y="2339856"/>
            <a:ext cx="6563764" cy="274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March- St. Patrick's Day Presentation   Elite Electronic Engineering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/>
              <a:t>Portable Electronic Devices and Aircraft </a:t>
            </a: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61 Attendees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avid Wal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7" y="3431262"/>
            <a:ext cx="2777427" cy="2996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2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583" y="1837853"/>
            <a:ext cx="4011084" cy="2453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Fermi National Laboratory Batavia, IL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Man-Made Noise and the Impact to Radio Communications – The Changing Environment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172 Attendees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Joint Meeting with ARRL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0657" y="1974575"/>
            <a:ext cx="5205743" cy="4151589"/>
          </a:xfrm>
        </p:spPr>
        <p:txBody>
          <a:bodyPr/>
          <a:lstStyle/>
          <a:p>
            <a:r>
              <a:rPr lang="en-US" b="1" dirty="0"/>
              <a:t>Ed Hare </a:t>
            </a:r>
            <a:r>
              <a:rPr lang="en-US" dirty="0"/>
              <a:t>(W1RFI) IEEE Vice-President of Standards and American Radio Relay League Laboratory Manager. 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Greg Lapin </a:t>
            </a:r>
            <a:r>
              <a:rPr lang="en-US" dirty="0"/>
              <a:t>(N9GL) - Co-chair of the Spectrum and Receiver Performance Working Group of the Federal Communications Commission (FCC) Technological Advisory Council. </a:t>
            </a:r>
          </a:p>
          <a:p>
            <a:endParaRPr lang="en-US" dirty="0"/>
          </a:p>
        </p:txBody>
      </p:sp>
      <p:pic>
        <p:nvPicPr>
          <p:cNvPr id="7" name="Content Placeholder 6" descr="cid:image006.png@01D2A23A.E49B6DC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19" y="2635400"/>
            <a:ext cx="2019048" cy="15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N9GL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31" y="5182173"/>
            <a:ext cx="1373380" cy="1562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ackb\AppData\Local\Microsoft\Windows\INetCache\Content.Outlook\F8UVSE8O\P4198243GregLapinEdHareFermiLabChicagoedit--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83" y="4491084"/>
            <a:ext cx="4011084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5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1286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5710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400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Chicago Chapter Mini Symposium   May 2017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169 Attendees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Frank Krozel –Chair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Ken Wyatt - Presenter</a:t>
            </a:r>
            <a:endParaRPr lang="en-US" sz="2400" b="1" dirty="0"/>
          </a:p>
        </p:txBody>
      </p:sp>
      <p:pic>
        <p:nvPicPr>
          <p:cNvPr id="8" name="Picture 7" descr="C:\Users\jackb\AppData\Local\Microsoft\Windows\INetCache\Content.Outlook\F8UVSE8O\P5098414demoMikeMcNatt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75" y="4037847"/>
            <a:ext cx="3485584" cy="223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jackb\AppData\Local\Microsoft\Windows\INetCache\Content.Outlook\F8UVSE8O\P5098394kenSpectra--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02" y="1310637"/>
            <a:ext cx="3398770" cy="25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13" y="4083671"/>
            <a:ext cx="3034410" cy="21403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5" y="1480701"/>
            <a:ext cx="2684967" cy="20715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9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1286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57108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Kimball </a:t>
            </a:r>
            <a:r>
              <a:rPr 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Williams    </a:t>
            </a:r>
          </a:p>
          <a:p>
            <a:r>
              <a:rPr 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EMC Society</a:t>
            </a:r>
            <a:endParaRPr lang="en-US" sz="2400" b="1" dirty="0"/>
          </a:p>
        </p:txBody>
      </p:sp>
      <p:pic>
        <p:nvPicPr>
          <p:cNvPr id="7" name="Content Placeholder 6" descr="cid:image006.jpg@01D2CD50.EE8A625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73" y="3186820"/>
            <a:ext cx="2227153" cy="3358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060886" y="2339856"/>
            <a:ext cx="6563764" cy="367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Time Management: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short presentation looking back on 75 years of life, and some suggestions on how to use time and planning to achieve the goals you select and work toward.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Process Control (SPC) for an EMC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 Attendees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06" y="1281352"/>
            <a:ext cx="2822678" cy="21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9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EMC Movie-Oceans’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5" y="2100405"/>
            <a:ext cx="11425473" cy="4025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 result for oceans 11 pinch scene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19" y="4553894"/>
            <a:ext cx="3076621" cy="193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oceans 11 pinch scene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57" y="2100405"/>
            <a:ext cx="29337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oceans 11 pinch scene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48" y="3295596"/>
            <a:ext cx="3009900" cy="218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5" y="2100405"/>
            <a:ext cx="11425473" cy="4025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Chair- Jack Black						Vice Chair –Roger Swanberg</a:t>
            </a:r>
          </a:p>
          <a:p>
            <a:r>
              <a:rPr lang="en-US" dirty="0" smtClean="0"/>
              <a:t>Secretary- Jerry Meyerhoff    		Scholarships-H.R. Hofmann</a:t>
            </a:r>
          </a:p>
          <a:p>
            <a:r>
              <a:rPr lang="en-US" dirty="0" smtClean="0"/>
              <a:t>Programs- Tom Braxton				Events-Webmaster- Frank Krozel </a:t>
            </a:r>
          </a:p>
          <a:p>
            <a:r>
              <a:rPr lang="en-US" dirty="0" smtClean="0"/>
              <a:t>Co-Secretary- Denny Barfuss		Membership-  </a:t>
            </a:r>
            <a:r>
              <a:rPr lang="en-US" dirty="0"/>
              <a:t>M</a:t>
            </a:r>
            <a:r>
              <a:rPr lang="en-US" dirty="0" smtClean="0"/>
              <a:t>ike McNatt</a:t>
            </a:r>
          </a:p>
          <a:p>
            <a:r>
              <a:rPr lang="en-US" dirty="0" smtClean="0"/>
              <a:t>Treasurer- Ray Klouda				Publicity- Craig Fanning</a:t>
            </a:r>
          </a:p>
          <a:p>
            <a:r>
              <a:rPr lang="en-US" dirty="0" smtClean="0"/>
              <a:t>EMC Advocate- Roy Leventhal	</a:t>
            </a:r>
          </a:p>
          <a:p>
            <a:r>
              <a:rPr lang="en-US" dirty="0" smtClean="0"/>
              <a:t>Education Emeritus-Louann Devine Mlekodaj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Section Region 4 Award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Roger Swanberg		</a:t>
            </a:r>
          </a:p>
          <a:p>
            <a:r>
              <a:rPr lang="en-US" sz="2400" dirty="0" smtClean="0"/>
              <a:t>Jerry Meyerhoff		</a:t>
            </a:r>
          </a:p>
          <a:p>
            <a:r>
              <a:rPr lang="en-US" sz="2400" dirty="0" smtClean="0"/>
              <a:t>Jenny Hofmann</a:t>
            </a:r>
          </a:p>
          <a:p>
            <a:r>
              <a:rPr lang="en-US" sz="2400" dirty="0" smtClean="0"/>
              <a:t>H. Robert Hofmann</a:t>
            </a:r>
          </a:p>
          <a:p>
            <a:r>
              <a:rPr lang="en-US" sz="2400" dirty="0" smtClean="0"/>
              <a:t>Donald Sweeney</a:t>
            </a:r>
          </a:p>
          <a:p>
            <a:r>
              <a:rPr lang="en-US" sz="2400" dirty="0" smtClean="0"/>
              <a:t>Jack Black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1" y="4908450"/>
            <a:ext cx="28575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35" y="2038052"/>
            <a:ext cx="2833731" cy="1983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02" y="2015446"/>
            <a:ext cx="2857500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6" y="4908450"/>
            <a:ext cx="2419338" cy="170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57" y="4932596"/>
            <a:ext cx="1721767" cy="1721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01" y="4932596"/>
            <a:ext cx="2251505" cy="17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 Chapter Meetings</a:t>
            </a:r>
          </a:p>
          <a:p>
            <a:r>
              <a:rPr lang="en-US" dirty="0" smtClean="0"/>
              <a:t>19th Annual Mini Symposium</a:t>
            </a:r>
          </a:p>
          <a:p>
            <a:r>
              <a:rPr lang="en-US" dirty="0" smtClean="0"/>
              <a:t>Holiday Party</a:t>
            </a:r>
          </a:p>
          <a:p>
            <a:r>
              <a:rPr lang="en-US" dirty="0" smtClean="0"/>
              <a:t>Science Kits for Public Library Program	 </a:t>
            </a:r>
          </a:p>
          <a:p>
            <a:pPr lvl="1"/>
            <a:r>
              <a:rPr lang="en-US" dirty="0" smtClean="0"/>
              <a:t>Over $ 2000 in donations</a:t>
            </a:r>
          </a:p>
          <a:p>
            <a:r>
              <a:rPr lang="en-US" dirty="0" smtClean="0"/>
              <a:t>Chicago Chapter IEEE EMC Scholarship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</a:t>
            </a:r>
            <a:r>
              <a:rPr lang="en-US" dirty="0" smtClean="0"/>
              <a:t>Chapter –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and Versatile Team</a:t>
            </a:r>
          </a:p>
          <a:p>
            <a:r>
              <a:rPr lang="en-US" dirty="0" smtClean="0"/>
              <a:t>Diverse </a:t>
            </a:r>
            <a:r>
              <a:rPr lang="en-US" dirty="0" smtClean="0"/>
              <a:t>Chapter Meetings</a:t>
            </a:r>
          </a:p>
          <a:p>
            <a:r>
              <a:rPr lang="en-US" dirty="0" smtClean="0"/>
              <a:t>19th Annual Mini Symposium</a:t>
            </a:r>
          </a:p>
          <a:p>
            <a:r>
              <a:rPr lang="en-US" dirty="0" smtClean="0"/>
              <a:t>Support of Outside Programs</a:t>
            </a:r>
          </a:p>
          <a:p>
            <a:pPr lvl="1"/>
            <a:r>
              <a:rPr lang="en-US" dirty="0" smtClean="0"/>
              <a:t>Science </a:t>
            </a:r>
            <a:r>
              <a:rPr lang="en-US" dirty="0" smtClean="0"/>
              <a:t>Kits for Public Library Program	 </a:t>
            </a:r>
          </a:p>
          <a:p>
            <a:pPr lvl="1"/>
            <a:r>
              <a:rPr lang="en-US" dirty="0" smtClean="0"/>
              <a:t>Over $ 2000 in donations</a:t>
            </a:r>
          </a:p>
          <a:p>
            <a:r>
              <a:rPr lang="en-US" dirty="0" smtClean="0"/>
              <a:t>Chicago Chapter IEEE EMC Scholarship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1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</a:t>
            </a:r>
            <a:r>
              <a:rPr lang="en-US" dirty="0" smtClean="0"/>
              <a:t>Chapter –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professional development programs</a:t>
            </a:r>
          </a:p>
          <a:p>
            <a:r>
              <a:rPr lang="en-US" dirty="0" smtClean="0"/>
              <a:t>New membership and new attendees</a:t>
            </a:r>
            <a:endParaRPr lang="en-US" dirty="0" smtClean="0"/>
          </a:p>
          <a:p>
            <a:r>
              <a:rPr lang="en-US" dirty="0" smtClean="0"/>
              <a:t>Increase Student Activities</a:t>
            </a:r>
            <a:endParaRPr lang="en-US" dirty="0" smtClean="0"/>
          </a:p>
          <a:p>
            <a:r>
              <a:rPr lang="en-US" dirty="0" smtClean="0"/>
              <a:t>Expand Chicago </a:t>
            </a:r>
            <a:r>
              <a:rPr lang="en-US" dirty="0" smtClean="0"/>
              <a:t>Chapter IEEE EMC Scholarship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Mike McNatt      B and B</a:t>
            </a:r>
            <a:r>
              <a:rPr lang="en-US" sz="2400" b="1" dirty="0"/>
              <a:t>   </a:t>
            </a:r>
            <a:r>
              <a:rPr lang="en-US" sz="1600" b="1" dirty="0"/>
              <a:t>    </a:t>
            </a:r>
            <a:r>
              <a:rPr lang="en-US" sz="1600" b="1" dirty="0" smtClean="0"/>
              <a:t>		</a:t>
            </a:r>
            <a:r>
              <a:rPr lang="en-US" sz="1600" dirty="0"/>
              <a:t> </a:t>
            </a:r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pic>
        <p:nvPicPr>
          <p:cNvPr id="5" name="Content Placeholder 4" descr="Mike McNat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2" y="2913200"/>
            <a:ext cx="2897109" cy="26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88047" y="3244334"/>
            <a:ext cx="5767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September  Illinois institute of Technology</a:t>
            </a:r>
          </a:p>
          <a:p>
            <a:endParaRPr lang="en-US" sz="2400" b="1" dirty="0"/>
          </a:p>
          <a:p>
            <a:r>
              <a:rPr lang="en-US" sz="2400" b="1" dirty="0" smtClean="0"/>
              <a:t>Networking</a:t>
            </a:r>
            <a:r>
              <a:rPr lang="en-US" sz="2400" b="1" dirty="0"/>
              <a:t>: How to Develop This Much Needed </a:t>
            </a:r>
            <a:r>
              <a:rPr lang="en-US" sz="2400" b="1" dirty="0" smtClean="0"/>
              <a:t>Skill</a:t>
            </a:r>
          </a:p>
          <a:p>
            <a:endParaRPr lang="en-US" sz="2400" b="1" dirty="0"/>
          </a:p>
          <a:p>
            <a:r>
              <a:rPr lang="en-US" sz="2400" b="1" dirty="0" smtClean="0"/>
              <a:t>42 Attendees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481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1286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57108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 Buris    NEBENS, Inc.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5060886" y="2339856"/>
            <a:ext cx="6563764" cy="37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October-Annual Oktoberfest  Elite Electronic Engineering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 Sessions with SAE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/>
              <a:t>Antenna Technology for MIMO Capable Systems</a:t>
            </a:r>
            <a:endParaRPr lang="en-US" sz="24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 Attendees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Nick Buris">
            <a:hlinkClick r:id="rId2" tooltip="&quot;Nick Buri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26" y="2872411"/>
            <a:ext cx="2172830" cy="2088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21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247</Words>
  <Application>Microsoft Office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EMC Movie-Oceans’ 11</vt:lpstr>
      <vt:lpstr>Chicago Chapter</vt:lpstr>
      <vt:lpstr>Chicago Section Region 4 Award Winners</vt:lpstr>
      <vt:lpstr>Chicago Chapter</vt:lpstr>
      <vt:lpstr>Chicago Chapter – The Good</vt:lpstr>
      <vt:lpstr>Chicago Chapter – Goals</vt:lpstr>
      <vt:lpstr>PowerPoint Presentation</vt:lpstr>
      <vt:lpstr>            </vt:lpstr>
      <vt:lpstr>PowerPoint Presentation</vt:lpstr>
      <vt:lpstr>            </vt:lpstr>
      <vt:lpstr>            </vt:lpstr>
      <vt:lpstr>         April   Fermi National Laboratory Batavia, IL   Man-Made Noise and the Impact to Radio Communications – The Changing Environment   172 Attendees  Joint Meeting with ARRL</vt:lpstr>
      <vt:lpstr>            </vt:lpstr>
      <vt:lpstr>            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Jack Black</cp:lastModifiedBy>
  <cp:revision>43</cp:revision>
  <dcterms:created xsi:type="dcterms:W3CDTF">2015-07-29T21:35:17Z</dcterms:created>
  <dcterms:modified xsi:type="dcterms:W3CDTF">2017-08-03T16:26:28Z</dcterms:modified>
</cp:coreProperties>
</file>